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FA6F3B-A3AA-48F3-87CA-980918FEBCAB}" v="3" dt="2020-05-28T23:56:26.6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96" d="100"/>
          <a:sy n="96" d="100"/>
        </p:scale>
        <p:origin x="1944"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9EB6F6-923A-47E9-8D40-E33EFA425CC9}" type="doc">
      <dgm:prSet loTypeId="urn:microsoft.com/office/officeart/2005/8/layout/process2" loCatId="process" qsTypeId="urn:microsoft.com/office/officeart/2005/8/quickstyle/simple1" qsCatId="simple" csTypeId="urn:microsoft.com/office/officeart/2005/8/colors/accent2_1" csCatId="accent2" phldr="1"/>
      <dgm:spPr/>
    </dgm:pt>
    <dgm:pt modelId="{601D6BA8-63EA-4480-82D2-B94A1A21CFDC}">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会員・非会員（臨床検査技師）</a:t>
          </a:r>
        </a:p>
      </dgm:t>
    </dgm:pt>
    <dgm:pt modelId="{36FC2234-23E9-4758-A5BE-DC742B31E004}" type="parTrans" cxnId="{8CFB74AF-64E3-4518-ABB7-8FF88F38A717}">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2093102D-7685-4A9C-8D0E-58EC3416ACE9}" type="sibTrans" cxnId="{8CFB74AF-64E3-4518-ABB7-8FF88F38A717}">
      <dgm:prSet custT="1"/>
      <dgm:spPr/>
      <dgm:t>
        <a:bodyPr/>
        <a:lstStyle/>
        <a:p>
          <a:endParaRPr kumimoji="1" lang="ja-JP" altLang="en-US" sz="1200">
            <a:latin typeface="Meiryo UI" panose="020B0604030504040204" pitchFamily="50" charset="-128"/>
            <a:ea typeface="Meiryo UI" panose="020B0604030504040204" pitchFamily="50" charset="-128"/>
          </a:endParaRPr>
        </a:p>
      </dgm:t>
    </dgm:pt>
    <dgm:pt modelId="{58B32205-DC67-48C4-9382-F5F8F40544B8}">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日臨技</a:t>
          </a:r>
          <a:r>
            <a:rPr kumimoji="1" lang="en-US" altLang="ja-JP" sz="1200" dirty="0">
              <a:latin typeface="Meiryo UI" panose="020B0604030504040204" pitchFamily="50" charset="-128"/>
              <a:ea typeface="Meiryo UI" panose="020B0604030504040204" pitchFamily="50" charset="-128"/>
            </a:rPr>
            <a:t>HP</a:t>
          </a:r>
          <a:r>
            <a:rPr kumimoji="1" lang="ja-JP" altLang="en-US" sz="1200" dirty="0">
              <a:latin typeface="Meiryo UI" panose="020B0604030504040204" pitchFamily="50" charset="-128"/>
              <a:ea typeface="Meiryo UI" panose="020B0604030504040204" pitchFamily="50" charset="-128"/>
            </a:rPr>
            <a:t>より受講申込</a:t>
          </a:r>
        </a:p>
      </dgm:t>
    </dgm:pt>
    <dgm:pt modelId="{89E9BB62-0932-48F8-85DC-A9153CA08B69}" type="parTrans" cxnId="{5C977B05-48DD-4CB5-AA45-05C7AF9D4F58}">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927002B8-708D-4975-927E-6724B18C06A5}" type="sibTrans" cxnId="{5C977B05-48DD-4CB5-AA45-05C7AF9D4F58}">
      <dgm:prSet custT="1"/>
      <dgm:spPr/>
      <dgm:t>
        <a:bodyPr/>
        <a:lstStyle/>
        <a:p>
          <a:endParaRPr kumimoji="1" lang="ja-JP" altLang="en-US" sz="1200">
            <a:latin typeface="Meiryo UI" panose="020B0604030504040204" pitchFamily="50" charset="-128"/>
            <a:ea typeface="Meiryo UI" panose="020B0604030504040204" pitchFamily="50" charset="-128"/>
          </a:endParaRPr>
        </a:p>
      </dgm:t>
    </dgm:pt>
    <dgm:pt modelId="{C2134388-D3D1-4313-B1C9-8637AD4051F2}">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カリキュラム動画（</a:t>
          </a:r>
          <a:r>
            <a:rPr kumimoji="1" lang="en-US" altLang="ja-JP" sz="1200" dirty="0">
              <a:latin typeface="Meiryo UI" panose="020B0604030504040204" pitchFamily="50" charset="-128"/>
              <a:ea typeface="Meiryo UI" panose="020B0604030504040204" pitchFamily="50" charset="-128"/>
            </a:rPr>
            <a:t>MP4</a:t>
          </a:r>
          <a:r>
            <a:rPr kumimoji="1" lang="ja-JP" altLang="en-US" sz="1200" dirty="0">
              <a:latin typeface="Meiryo UI" panose="020B0604030504040204" pitchFamily="50" charset="-128"/>
              <a:ea typeface="Meiryo UI" panose="020B0604030504040204" pitchFamily="50" charset="-128"/>
            </a:rPr>
            <a:t>）視聴・質問入力</a:t>
          </a:r>
        </a:p>
      </dgm:t>
    </dgm:pt>
    <dgm:pt modelId="{3E5FD306-B597-4F8A-B854-C7980CF5A206}" type="parTrans" cxnId="{FF40F8F5-CA2A-477C-8C70-6248AA2624B0}">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AB576614-1060-4E02-9D4E-A02027E3412E}" type="sibTrans" cxnId="{FF40F8F5-CA2A-477C-8C70-6248AA2624B0}">
      <dgm:prSet custT="1"/>
      <dgm:spPr/>
      <dgm:t>
        <a:bodyPr/>
        <a:lstStyle/>
        <a:p>
          <a:endParaRPr kumimoji="1" lang="ja-JP" altLang="en-US" sz="1200">
            <a:latin typeface="Meiryo UI" panose="020B0604030504040204" pitchFamily="50" charset="-128"/>
            <a:ea typeface="Meiryo UI" panose="020B0604030504040204" pitchFamily="50" charset="-128"/>
          </a:endParaRPr>
        </a:p>
      </dgm:t>
    </dgm:pt>
    <dgm:pt modelId="{B45BC19F-75A2-4268-8ED1-7316D1B08545}">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受講証明（自身の会員ページから印刷）</a:t>
          </a:r>
        </a:p>
      </dgm:t>
    </dgm:pt>
    <dgm:pt modelId="{0B7D47DA-A140-4225-829B-AE6A8CB29DDF}" type="parTrans" cxnId="{BB9C9486-01D1-4340-9FAB-4856E2844AEF}">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8CB14872-0DDF-4803-9D07-73242760C5FD}" type="sibTrans" cxnId="{BB9C9486-01D1-4340-9FAB-4856E2844AEF}">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78632853-4B5D-49B4-B5F0-519DC6AFDE95}" type="pres">
      <dgm:prSet presAssocID="{9F9EB6F6-923A-47E9-8D40-E33EFA425CC9}" presName="linearFlow" presStyleCnt="0">
        <dgm:presLayoutVars>
          <dgm:resizeHandles val="exact"/>
        </dgm:presLayoutVars>
      </dgm:prSet>
      <dgm:spPr/>
    </dgm:pt>
    <dgm:pt modelId="{47532DC5-31AA-4D49-BE11-F7D913E0F6C7}" type="pres">
      <dgm:prSet presAssocID="{601D6BA8-63EA-4480-82D2-B94A1A21CFDC}" presName="node" presStyleLbl="node1" presStyleIdx="0" presStyleCnt="4" custScaleX="334056">
        <dgm:presLayoutVars>
          <dgm:bulletEnabled val="1"/>
        </dgm:presLayoutVars>
      </dgm:prSet>
      <dgm:spPr/>
      <dgm:t>
        <a:bodyPr/>
        <a:lstStyle/>
        <a:p>
          <a:endParaRPr kumimoji="1" lang="ja-JP" altLang="en-US"/>
        </a:p>
      </dgm:t>
    </dgm:pt>
    <dgm:pt modelId="{378F8C14-5712-4F57-96CC-81061B81BABB}" type="pres">
      <dgm:prSet presAssocID="{2093102D-7685-4A9C-8D0E-58EC3416ACE9}" presName="sibTrans" presStyleLbl="sibTrans2D1" presStyleIdx="0" presStyleCnt="3"/>
      <dgm:spPr/>
      <dgm:t>
        <a:bodyPr/>
        <a:lstStyle/>
        <a:p>
          <a:endParaRPr kumimoji="1" lang="ja-JP" altLang="en-US"/>
        </a:p>
      </dgm:t>
    </dgm:pt>
    <dgm:pt modelId="{703048D0-B7A2-42C4-8395-22FB3A165CBB}" type="pres">
      <dgm:prSet presAssocID="{2093102D-7685-4A9C-8D0E-58EC3416ACE9}" presName="connectorText" presStyleLbl="sibTrans2D1" presStyleIdx="0" presStyleCnt="3"/>
      <dgm:spPr/>
      <dgm:t>
        <a:bodyPr/>
        <a:lstStyle/>
        <a:p>
          <a:endParaRPr kumimoji="1" lang="ja-JP" altLang="en-US"/>
        </a:p>
      </dgm:t>
    </dgm:pt>
    <dgm:pt modelId="{E51BEEEE-7A9B-4970-809B-3D644FA6AC27}" type="pres">
      <dgm:prSet presAssocID="{58B32205-DC67-48C4-9382-F5F8F40544B8}" presName="node" presStyleLbl="node1" presStyleIdx="1" presStyleCnt="4" custScaleX="334056">
        <dgm:presLayoutVars>
          <dgm:bulletEnabled val="1"/>
        </dgm:presLayoutVars>
      </dgm:prSet>
      <dgm:spPr/>
      <dgm:t>
        <a:bodyPr/>
        <a:lstStyle/>
        <a:p>
          <a:endParaRPr kumimoji="1" lang="ja-JP" altLang="en-US"/>
        </a:p>
      </dgm:t>
    </dgm:pt>
    <dgm:pt modelId="{809B7427-F78D-4CE3-A53B-1150AD7944D4}" type="pres">
      <dgm:prSet presAssocID="{927002B8-708D-4975-927E-6724B18C06A5}" presName="sibTrans" presStyleLbl="sibTrans2D1" presStyleIdx="1" presStyleCnt="3"/>
      <dgm:spPr/>
      <dgm:t>
        <a:bodyPr/>
        <a:lstStyle/>
        <a:p>
          <a:endParaRPr kumimoji="1" lang="ja-JP" altLang="en-US"/>
        </a:p>
      </dgm:t>
    </dgm:pt>
    <dgm:pt modelId="{DEDC7394-9853-46B3-B643-0F4D522AC72C}" type="pres">
      <dgm:prSet presAssocID="{927002B8-708D-4975-927E-6724B18C06A5}" presName="connectorText" presStyleLbl="sibTrans2D1" presStyleIdx="1" presStyleCnt="3"/>
      <dgm:spPr/>
      <dgm:t>
        <a:bodyPr/>
        <a:lstStyle/>
        <a:p>
          <a:endParaRPr kumimoji="1" lang="ja-JP" altLang="en-US"/>
        </a:p>
      </dgm:t>
    </dgm:pt>
    <dgm:pt modelId="{E62BC68F-F0F4-4208-A3B0-023B93B64DD8}" type="pres">
      <dgm:prSet presAssocID="{C2134388-D3D1-4313-B1C9-8637AD4051F2}" presName="node" presStyleLbl="node1" presStyleIdx="2" presStyleCnt="4" custScaleX="334056">
        <dgm:presLayoutVars>
          <dgm:bulletEnabled val="1"/>
        </dgm:presLayoutVars>
      </dgm:prSet>
      <dgm:spPr/>
      <dgm:t>
        <a:bodyPr/>
        <a:lstStyle/>
        <a:p>
          <a:endParaRPr kumimoji="1" lang="ja-JP" altLang="en-US"/>
        </a:p>
      </dgm:t>
    </dgm:pt>
    <dgm:pt modelId="{F383837A-F602-4BCC-87CF-DD71DC57D67B}" type="pres">
      <dgm:prSet presAssocID="{AB576614-1060-4E02-9D4E-A02027E3412E}" presName="sibTrans" presStyleLbl="sibTrans2D1" presStyleIdx="2" presStyleCnt="3"/>
      <dgm:spPr/>
      <dgm:t>
        <a:bodyPr/>
        <a:lstStyle/>
        <a:p>
          <a:endParaRPr kumimoji="1" lang="ja-JP" altLang="en-US"/>
        </a:p>
      </dgm:t>
    </dgm:pt>
    <dgm:pt modelId="{125AD800-8A4E-4BDB-B6EE-FFA90835F379}" type="pres">
      <dgm:prSet presAssocID="{AB576614-1060-4E02-9D4E-A02027E3412E}" presName="connectorText" presStyleLbl="sibTrans2D1" presStyleIdx="2" presStyleCnt="3"/>
      <dgm:spPr/>
      <dgm:t>
        <a:bodyPr/>
        <a:lstStyle/>
        <a:p>
          <a:endParaRPr kumimoji="1" lang="ja-JP" altLang="en-US"/>
        </a:p>
      </dgm:t>
    </dgm:pt>
    <dgm:pt modelId="{6460ABE8-BDBB-4A55-A98C-B54B4C85CB74}" type="pres">
      <dgm:prSet presAssocID="{B45BC19F-75A2-4268-8ED1-7316D1B08545}" presName="node" presStyleLbl="node1" presStyleIdx="3" presStyleCnt="4" custScaleX="334056">
        <dgm:presLayoutVars>
          <dgm:bulletEnabled val="1"/>
        </dgm:presLayoutVars>
      </dgm:prSet>
      <dgm:spPr/>
      <dgm:t>
        <a:bodyPr/>
        <a:lstStyle/>
        <a:p>
          <a:endParaRPr kumimoji="1" lang="ja-JP" altLang="en-US"/>
        </a:p>
      </dgm:t>
    </dgm:pt>
  </dgm:ptLst>
  <dgm:cxnLst>
    <dgm:cxn modelId="{0E74AB79-8461-4738-9F37-F66EE01C23FE}" type="presOf" srcId="{AB576614-1060-4E02-9D4E-A02027E3412E}" destId="{125AD800-8A4E-4BDB-B6EE-FFA90835F379}" srcOrd="1" destOrd="0" presId="urn:microsoft.com/office/officeart/2005/8/layout/process2"/>
    <dgm:cxn modelId="{C0C95D68-539C-49A0-AD19-3D2F48233F20}" type="presOf" srcId="{58B32205-DC67-48C4-9382-F5F8F40544B8}" destId="{E51BEEEE-7A9B-4970-809B-3D644FA6AC27}" srcOrd="0" destOrd="0" presId="urn:microsoft.com/office/officeart/2005/8/layout/process2"/>
    <dgm:cxn modelId="{C410142A-3EE2-466D-B8F6-36765B408AC2}" type="presOf" srcId="{9F9EB6F6-923A-47E9-8D40-E33EFA425CC9}" destId="{78632853-4B5D-49B4-B5F0-519DC6AFDE95}" srcOrd="0" destOrd="0" presId="urn:microsoft.com/office/officeart/2005/8/layout/process2"/>
    <dgm:cxn modelId="{52FE5822-1798-4E75-9814-F300C4EA8585}" type="presOf" srcId="{B45BC19F-75A2-4268-8ED1-7316D1B08545}" destId="{6460ABE8-BDBB-4A55-A98C-B54B4C85CB74}" srcOrd="0" destOrd="0" presId="urn:microsoft.com/office/officeart/2005/8/layout/process2"/>
    <dgm:cxn modelId="{7F291F19-93EB-4E71-A0F5-9C73E89F3575}" type="presOf" srcId="{AB576614-1060-4E02-9D4E-A02027E3412E}" destId="{F383837A-F602-4BCC-87CF-DD71DC57D67B}" srcOrd="0" destOrd="0" presId="urn:microsoft.com/office/officeart/2005/8/layout/process2"/>
    <dgm:cxn modelId="{5C977B05-48DD-4CB5-AA45-05C7AF9D4F58}" srcId="{9F9EB6F6-923A-47E9-8D40-E33EFA425CC9}" destId="{58B32205-DC67-48C4-9382-F5F8F40544B8}" srcOrd="1" destOrd="0" parTransId="{89E9BB62-0932-48F8-85DC-A9153CA08B69}" sibTransId="{927002B8-708D-4975-927E-6724B18C06A5}"/>
    <dgm:cxn modelId="{97BBBBA6-7E91-4192-8BFB-CB9E40894D6F}" type="presOf" srcId="{2093102D-7685-4A9C-8D0E-58EC3416ACE9}" destId="{378F8C14-5712-4F57-96CC-81061B81BABB}" srcOrd="0" destOrd="0" presId="urn:microsoft.com/office/officeart/2005/8/layout/process2"/>
    <dgm:cxn modelId="{0B9DF66C-AC87-4E46-8466-54C957A7A63C}" type="presOf" srcId="{927002B8-708D-4975-927E-6724B18C06A5}" destId="{DEDC7394-9853-46B3-B643-0F4D522AC72C}" srcOrd="1" destOrd="0" presId="urn:microsoft.com/office/officeart/2005/8/layout/process2"/>
    <dgm:cxn modelId="{194E78C6-D8AD-4BBB-A5C2-C682820B8AC9}" type="presOf" srcId="{2093102D-7685-4A9C-8D0E-58EC3416ACE9}" destId="{703048D0-B7A2-42C4-8395-22FB3A165CBB}" srcOrd="1" destOrd="0" presId="urn:microsoft.com/office/officeart/2005/8/layout/process2"/>
    <dgm:cxn modelId="{6A424743-E1D7-4ED3-8533-1F39EBDAC304}" type="presOf" srcId="{601D6BA8-63EA-4480-82D2-B94A1A21CFDC}" destId="{47532DC5-31AA-4D49-BE11-F7D913E0F6C7}" srcOrd="0" destOrd="0" presId="urn:microsoft.com/office/officeart/2005/8/layout/process2"/>
    <dgm:cxn modelId="{FF40F8F5-CA2A-477C-8C70-6248AA2624B0}" srcId="{9F9EB6F6-923A-47E9-8D40-E33EFA425CC9}" destId="{C2134388-D3D1-4313-B1C9-8637AD4051F2}" srcOrd="2" destOrd="0" parTransId="{3E5FD306-B597-4F8A-B854-C7980CF5A206}" sibTransId="{AB576614-1060-4E02-9D4E-A02027E3412E}"/>
    <dgm:cxn modelId="{FE97A297-5C34-41E7-BB5B-53A049BAC939}" type="presOf" srcId="{C2134388-D3D1-4313-B1C9-8637AD4051F2}" destId="{E62BC68F-F0F4-4208-A3B0-023B93B64DD8}" srcOrd="0" destOrd="0" presId="urn:microsoft.com/office/officeart/2005/8/layout/process2"/>
    <dgm:cxn modelId="{64A2BD08-AE5B-4358-A011-25258ECF2565}" type="presOf" srcId="{927002B8-708D-4975-927E-6724B18C06A5}" destId="{809B7427-F78D-4CE3-A53B-1150AD7944D4}" srcOrd="0" destOrd="0" presId="urn:microsoft.com/office/officeart/2005/8/layout/process2"/>
    <dgm:cxn modelId="{BB9C9486-01D1-4340-9FAB-4856E2844AEF}" srcId="{9F9EB6F6-923A-47E9-8D40-E33EFA425CC9}" destId="{B45BC19F-75A2-4268-8ED1-7316D1B08545}" srcOrd="3" destOrd="0" parTransId="{0B7D47DA-A140-4225-829B-AE6A8CB29DDF}" sibTransId="{8CB14872-0DDF-4803-9D07-73242760C5FD}"/>
    <dgm:cxn modelId="{8CFB74AF-64E3-4518-ABB7-8FF88F38A717}" srcId="{9F9EB6F6-923A-47E9-8D40-E33EFA425CC9}" destId="{601D6BA8-63EA-4480-82D2-B94A1A21CFDC}" srcOrd="0" destOrd="0" parTransId="{36FC2234-23E9-4758-A5BE-DC742B31E004}" sibTransId="{2093102D-7685-4A9C-8D0E-58EC3416ACE9}"/>
    <dgm:cxn modelId="{22C342FE-3E9A-417E-825F-DB1338FF6BE9}" type="presParOf" srcId="{78632853-4B5D-49B4-B5F0-519DC6AFDE95}" destId="{47532DC5-31AA-4D49-BE11-F7D913E0F6C7}" srcOrd="0" destOrd="0" presId="urn:microsoft.com/office/officeart/2005/8/layout/process2"/>
    <dgm:cxn modelId="{6E1B82B2-423F-4517-8AB3-CF0E9D338742}" type="presParOf" srcId="{78632853-4B5D-49B4-B5F0-519DC6AFDE95}" destId="{378F8C14-5712-4F57-96CC-81061B81BABB}" srcOrd="1" destOrd="0" presId="urn:microsoft.com/office/officeart/2005/8/layout/process2"/>
    <dgm:cxn modelId="{DA7034E9-DC9C-47C6-85B9-0A0165D455A4}" type="presParOf" srcId="{378F8C14-5712-4F57-96CC-81061B81BABB}" destId="{703048D0-B7A2-42C4-8395-22FB3A165CBB}" srcOrd="0" destOrd="0" presId="urn:microsoft.com/office/officeart/2005/8/layout/process2"/>
    <dgm:cxn modelId="{C6D1FB57-A810-4718-B7D0-903DCB7357AA}" type="presParOf" srcId="{78632853-4B5D-49B4-B5F0-519DC6AFDE95}" destId="{E51BEEEE-7A9B-4970-809B-3D644FA6AC27}" srcOrd="2" destOrd="0" presId="urn:microsoft.com/office/officeart/2005/8/layout/process2"/>
    <dgm:cxn modelId="{2103FE07-DE03-4449-947A-4306CC5BD614}" type="presParOf" srcId="{78632853-4B5D-49B4-B5F0-519DC6AFDE95}" destId="{809B7427-F78D-4CE3-A53B-1150AD7944D4}" srcOrd="3" destOrd="0" presId="urn:microsoft.com/office/officeart/2005/8/layout/process2"/>
    <dgm:cxn modelId="{3FB53478-30B6-45A7-81F2-658563696896}" type="presParOf" srcId="{809B7427-F78D-4CE3-A53B-1150AD7944D4}" destId="{DEDC7394-9853-46B3-B643-0F4D522AC72C}" srcOrd="0" destOrd="0" presId="urn:microsoft.com/office/officeart/2005/8/layout/process2"/>
    <dgm:cxn modelId="{27DA9F62-95A6-4B32-98FF-0AD896D0CBED}" type="presParOf" srcId="{78632853-4B5D-49B4-B5F0-519DC6AFDE95}" destId="{E62BC68F-F0F4-4208-A3B0-023B93B64DD8}" srcOrd="4" destOrd="0" presId="urn:microsoft.com/office/officeart/2005/8/layout/process2"/>
    <dgm:cxn modelId="{334F431C-D332-44D3-BA4F-F27A85D2548F}" type="presParOf" srcId="{78632853-4B5D-49B4-B5F0-519DC6AFDE95}" destId="{F383837A-F602-4BCC-87CF-DD71DC57D67B}" srcOrd="5" destOrd="0" presId="urn:microsoft.com/office/officeart/2005/8/layout/process2"/>
    <dgm:cxn modelId="{0F03F2FE-93CC-41F1-BA97-A616AB037E1C}" type="presParOf" srcId="{F383837A-F602-4BCC-87CF-DD71DC57D67B}" destId="{125AD800-8A4E-4BDB-B6EE-FFA90835F379}" srcOrd="0" destOrd="0" presId="urn:microsoft.com/office/officeart/2005/8/layout/process2"/>
    <dgm:cxn modelId="{310FE4C9-E5A6-427E-A472-03D94EDE8CB7}" type="presParOf" srcId="{78632853-4B5D-49B4-B5F0-519DC6AFDE95}" destId="{6460ABE8-BDBB-4A55-A98C-B54B4C85CB74}"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4B5648-22B8-4590-B76A-A91DD538D21B}" type="doc">
      <dgm:prSet loTypeId="urn:microsoft.com/office/officeart/2005/8/layout/lProcess1" loCatId="process" qsTypeId="urn:microsoft.com/office/officeart/2005/8/quickstyle/simple1" qsCatId="simple" csTypeId="urn:microsoft.com/office/officeart/2005/8/colors/accent2_1" csCatId="accent2" phldr="1"/>
      <dgm:spPr/>
      <dgm:t>
        <a:bodyPr/>
        <a:lstStyle/>
        <a:p>
          <a:endParaRPr kumimoji="1" lang="ja-JP" altLang="en-US"/>
        </a:p>
      </dgm:t>
    </dgm:pt>
    <dgm:pt modelId="{1FDECB90-4325-44BB-B2A9-2D8C5FD980B9}">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自施設において指導を受ける者</a:t>
          </a:r>
        </a:p>
      </dgm:t>
    </dgm:pt>
    <dgm:pt modelId="{1A6AEECA-B36B-4B98-A9D5-78CC43FC0022}" type="parTrans" cxnId="{339DDB7A-539A-48E9-9909-29DE7BBF24F0}">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34416A05-616C-488E-8FC0-6A42C328BFE3}" type="sibTrans" cxnId="{339DDB7A-539A-48E9-9909-29DE7BBF24F0}">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FF274B66-22FE-46EA-BA41-42A81ACF7305}">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検体採取実施者からの</a:t>
          </a:r>
          <a:r>
            <a:rPr kumimoji="1" lang="en-US" altLang="ja-JP" sz="1200" dirty="0">
              <a:latin typeface="Meiryo UI" panose="020B0604030504040204" pitchFamily="50" charset="-128"/>
              <a:ea typeface="Meiryo UI" panose="020B0604030504040204" pitchFamily="50" charset="-128"/>
            </a:rPr>
            <a:t>OJT</a:t>
          </a:r>
          <a:endParaRPr kumimoji="1" lang="ja-JP" altLang="en-US" sz="1200" dirty="0">
            <a:latin typeface="Meiryo UI" panose="020B0604030504040204" pitchFamily="50" charset="-128"/>
            <a:ea typeface="Meiryo UI" panose="020B0604030504040204" pitchFamily="50" charset="-128"/>
          </a:endParaRPr>
        </a:p>
      </dgm:t>
    </dgm:pt>
    <dgm:pt modelId="{3B79FACC-89C4-4556-8E54-3C8828850A92}" type="parTrans" cxnId="{9C8244D6-FFE1-440E-B135-02DB47AC0776}">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C5284352-35F4-4CD5-A504-EAF756AFB879}" type="sibTrans" cxnId="{9C8244D6-FFE1-440E-B135-02DB47AC0776}">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29E9272E-5A46-46EB-B278-ECA0BAAFA247}">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自施設長からの証明</a:t>
          </a:r>
        </a:p>
      </dgm:t>
    </dgm:pt>
    <dgm:pt modelId="{F4606C15-7BC0-46B3-8AA4-4CB51FCB1CAA}" type="parTrans" cxnId="{67A2E7C6-9DC1-4FA3-BEBB-A21EFA143AFF}">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1CEE9A38-B352-4C73-B522-D70B29474A9C}" type="sibTrans" cxnId="{67A2E7C6-9DC1-4FA3-BEBB-A21EFA143AFF}">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021F9982-B84B-49C6-A11C-9C576934DFEB}">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自施設において実技指導を受けることができない者</a:t>
          </a:r>
        </a:p>
      </dgm:t>
    </dgm:pt>
    <dgm:pt modelId="{6FFEDCBC-5D7A-4165-BF4F-8FF753D267EE}" type="parTrans" cxnId="{7ED66941-8D69-4021-A2C8-9257041DCB97}">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DF80E6AA-BAAC-4FB1-8EAC-EDF4D46B8ABC}" type="sibTrans" cxnId="{7ED66941-8D69-4021-A2C8-9257041DCB97}">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98A2A965-FB1F-4CEF-ACAB-F72ADF574BCA}">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検体採取実施者からの</a:t>
          </a:r>
          <a:r>
            <a:rPr kumimoji="1" lang="en-US" altLang="ja-JP" sz="1200" dirty="0">
              <a:latin typeface="Meiryo UI" panose="020B0604030504040204" pitchFamily="50" charset="-128"/>
              <a:ea typeface="Meiryo UI" panose="020B0604030504040204" pitchFamily="50" charset="-128"/>
            </a:rPr>
            <a:t>OJT</a:t>
          </a:r>
          <a:endParaRPr kumimoji="1" lang="ja-JP" altLang="en-US" sz="1200" dirty="0">
            <a:latin typeface="Meiryo UI" panose="020B0604030504040204" pitchFamily="50" charset="-128"/>
            <a:ea typeface="Meiryo UI" panose="020B0604030504040204" pitchFamily="50" charset="-128"/>
          </a:endParaRPr>
        </a:p>
      </dgm:t>
    </dgm:pt>
    <dgm:pt modelId="{CA90358D-5CC9-4C45-B2B3-FAA980194989}" type="parTrans" cxnId="{4472D36A-63FF-4B6E-B5D9-F46893668664}">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912382FB-57A3-4D26-B466-01D809128296}" type="sibTrans" cxnId="{4472D36A-63FF-4B6E-B5D9-F46893668664}">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CCAC2C84-F3C4-47BD-9FE4-9456F9791EF5}">
      <dgm:prSet phldrT="[テキスト]" custT="1"/>
      <dgm:spPr/>
      <dgm:t>
        <a:bodyPr/>
        <a:lstStyle/>
        <a:p>
          <a:r>
            <a:rPr kumimoji="1" lang="ja-JP" altLang="en-US" sz="1200" dirty="0">
              <a:latin typeface="Meiryo UI" panose="020B0604030504040204" pitchFamily="50" charset="-128"/>
              <a:ea typeface="Meiryo UI" panose="020B0604030504040204" pitchFamily="50" charset="-128"/>
            </a:rPr>
            <a:t>都道府県</a:t>
          </a:r>
          <a:r>
            <a:rPr kumimoji="1" lang="ja-JP" altLang="en-US" sz="1200" dirty="0" smtClean="0">
              <a:latin typeface="Meiryo UI" panose="020B0604030504040204" pitchFamily="50" charset="-128"/>
              <a:ea typeface="Meiryo UI" panose="020B0604030504040204" pitchFamily="50" charset="-128"/>
            </a:rPr>
            <a:t>等よる</a:t>
          </a:r>
          <a:r>
            <a:rPr kumimoji="1" lang="ja-JP" altLang="en-US" sz="1200" dirty="0">
              <a:latin typeface="Meiryo UI" panose="020B0604030504040204" pitchFamily="50" charset="-128"/>
              <a:ea typeface="Meiryo UI" panose="020B0604030504040204" pitchFamily="50" charset="-128"/>
            </a:rPr>
            <a:t>証明</a:t>
          </a:r>
        </a:p>
      </dgm:t>
    </dgm:pt>
    <dgm:pt modelId="{DA13C3AB-E007-4266-96E1-28DB6302F812}" type="parTrans" cxnId="{4B7948E9-3C2C-4936-9334-CA2E19F8C121}">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65F91170-99A8-4D49-81D0-59536DBF4F43}" type="sibTrans" cxnId="{4B7948E9-3C2C-4936-9334-CA2E19F8C121}">
      <dgm:prSet/>
      <dgm:spPr/>
      <dgm:t>
        <a:bodyPr/>
        <a:lstStyle/>
        <a:p>
          <a:endParaRPr kumimoji="1" lang="ja-JP" altLang="en-US" sz="1200">
            <a:latin typeface="Meiryo UI" panose="020B0604030504040204" pitchFamily="50" charset="-128"/>
            <a:ea typeface="Meiryo UI" panose="020B0604030504040204" pitchFamily="50" charset="-128"/>
          </a:endParaRPr>
        </a:p>
      </dgm:t>
    </dgm:pt>
    <dgm:pt modelId="{4AE87641-CEAA-4330-80C2-72A0F60F34C4}" type="pres">
      <dgm:prSet presAssocID="{974B5648-22B8-4590-B76A-A91DD538D21B}" presName="Name0" presStyleCnt="0">
        <dgm:presLayoutVars>
          <dgm:dir/>
          <dgm:animLvl val="lvl"/>
          <dgm:resizeHandles val="exact"/>
        </dgm:presLayoutVars>
      </dgm:prSet>
      <dgm:spPr/>
      <dgm:t>
        <a:bodyPr/>
        <a:lstStyle/>
        <a:p>
          <a:endParaRPr kumimoji="1" lang="ja-JP" altLang="en-US"/>
        </a:p>
      </dgm:t>
    </dgm:pt>
    <dgm:pt modelId="{7A74D384-53BB-4F72-81D7-1F0A30065951}" type="pres">
      <dgm:prSet presAssocID="{1FDECB90-4325-44BB-B2A9-2D8C5FD980B9}" presName="vertFlow" presStyleCnt="0"/>
      <dgm:spPr/>
    </dgm:pt>
    <dgm:pt modelId="{EEB0DBF8-72E2-47B9-9A8A-2409B63B5569}" type="pres">
      <dgm:prSet presAssocID="{1FDECB90-4325-44BB-B2A9-2D8C5FD980B9}" presName="header" presStyleLbl="node1" presStyleIdx="0" presStyleCnt="2"/>
      <dgm:spPr/>
      <dgm:t>
        <a:bodyPr/>
        <a:lstStyle/>
        <a:p>
          <a:endParaRPr kumimoji="1" lang="ja-JP" altLang="en-US"/>
        </a:p>
      </dgm:t>
    </dgm:pt>
    <dgm:pt modelId="{B66A081F-7376-4B3E-A226-ABE06F850235}" type="pres">
      <dgm:prSet presAssocID="{3B79FACC-89C4-4556-8E54-3C8828850A92}" presName="parTrans" presStyleLbl="sibTrans2D1" presStyleIdx="0" presStyleCnt="4"/>
      <dgm:spPr/>
      <dgm:t>
        <a:bodyPr/>
        <a:lstStyle/>
        <a:p>
          <a:endParaRPr kumimoji="1" lang="ja-JP" altLang="en-US"/>
        </a:p>
      </dgm:t>
    </dgm:pt>
    <dgm:pt modelId="{470977EE-1E8C-4EF2-87A6-225353B5F771}" type="pres">
      <dgm:prSet presAssocID="{FF274B66-22FE-46EA-BA41-42A81ACF7305}" presName="child" presStyleLbl="alignAccFollowNode1" presStyleIdx="0" presStyleCnt="4">
        <dgm:presLayoutVars>
          <dgm:chMax val="0"/>
          <dgm:bulletEnabled val="1"/>
        </dgm:presLayoutVars>
      </dgm:prSet>
      <dgm:spPr/>
      <dgm:t>
        <a:bodyPr/>
        <a:lstStyle/>
        <a:p>
          <a:endParaRPr kumimoji="1" lang="ja-JP" altLang="en-US"/>
        </a:p>
      </dgm:t>
    </dgm:pt>
    <dgm:pt modelId="{9351B7CF-947B-4149-8418-D340452D3D5D}" type="pres">
      <dgm:prSet presAssocID="{C5284352-35F4-4CD5-A504-EAF756AFB879}" presName="sibTrans" presStyleLbl="sibTrans2D1" presStyleIdx="1" presStyleCnt="4"/>
      <dgm:spPr/>
      <dgm:t>
        <a:bodyPr/>
        <a:lstStyle/>
        <a:p>
          <a:endParaRPr kumimoji="1" lang="ja-JP" altLang="en-US"/>
        </a:p>
      </dgm:t>
    </dgm:pt>
    <dgm:pt modelId="{4F359113-1A24-4C66-841A-593E41D6FB81}" type="pres">
      <dgm:prSet presAssocID="{29E9272E-5A46-46EB-B278-ECA0BAAFA247}" presName="child" presStyleLbl="alignAccFollowNode1" presStyleIdx="1" presStyleCnt="4">
        <dgm:presLayoutVars>
          <dgm:chMax val="0"/>
          <dgm:bulletEnabled val="1"/>
        </dgm:presLayoutVars>
      </dgm:prSet>
      <dgm:spPr/>
      <dgm:t>
        <a:bodyPr/>
        <a:lstStyle/>
        <a:p>
          <a:endParaRPr kumimoji="1" lang="ja-JP" altLang="en-US"/>
        </a:p>
      </dgm:t>
    </dgm:pt>
    <dgm:pt modelId="{925D99EB-B804-4EA3-A576-F7A2DE3A303E}" type="pres">
      <dgm:prSet presAssocID="{1FDECB90-4325-44BB-B2A9-2D8C5FD980B9}" presName="hSp" presStyleCnt="0"/>
      <dgm:spPr/>
    </dgm:pt>
    <dgm:pt modelId="{5D3F7376-6388-42BD-A960-F37B4881956A}" type="pres">
      <dgm:prSet presAssocID="{021F9982-B84B-49C6-A11C-9C576934DFEB}" presName="vertFlow" presStyleCnt="0"/>
      <dgm:spPr/>
    </dgm:pt>
    <dgm:pt modelId="{09CD1D6A-CDDD-450C-9BE0-222B13B96080}" type="pres">
      <dgm:prSet presAssocID="{021F9982-B84B-49C6-A11C-9C576934DFEB}" presName="header" presStyleLbl="node1" presStyleIdx="1" presStyleCnt="2"/>
      <dgm:spPr/>
      <dgm:t>
        <a:bodyPr/>
        <a:lstStyle/>
        <a:p>
          <a:endParaRPr kumimoji="1" lang="ja-JP" altLang="en-US"/>
        </a:p>
      </dgm:t>
    </dgm:pt>
    <dgm:pt modelId="{9088F3B2-349C-471C-821F-98CC6F0B67B3}" type="pres">
      <dgm:prSet presAssocID="{CA90358D-5CC9-4C45-B2B3-FAA980194989}" presName="parTrans" presStyleLbl="sibTrans2D1" presStyleIdx="2" presStyleCnt="4"/>
      <dgm:spPr/>
      <dgm:t>
        <a:bodyPr/>
        <a:lstStyle/>
        <a:p>
          <a:endParaRPr kumimoji="1" lang="ja-JP" altLang="en-US"/>
        </a:p>
      </dgm:t>
    </dgm:pt>
    <dgm:pt modelId="{B80C4697-1EA9-4CCB-8804-0D2390B27635}" type="pres">
      <dgm:prSet presAssocID="{98A2A965-FB1F-4CEF-ACAB-F72ADF574BCA}" presName="child" presStyleLbl="alignAccFollowNode1" presStyleIdx="2" presStyleCnt="4">
        <dgm:presLayoutVars>
          <dgm:chMax val="0"/>
          <dgm:bulletEnabled val="1"/>
        </dgm:presLayoutVars>
      </dgm:prSet>
      <dgm:spPr/>
      <dgm:t>
        <a:bodyPr/>
        <a:lstStyle/>
        <a:p>
          <a:endParaRPr kumimoji="1" lang="ja-JP" altLang="en-US"/>
        </a:p>
      </dgm:t>
    </dgm:pt>
    <dgm:pt modelId="{2F9906B8-1905-40A1-83BE-36F5EA1C8C44}" type="pres">
      <dgm:prSet presAssocID="{912382FB-57A3-4D26-B466-01D809128296}" presName="sibTrans" presStyleLbl="sibTrans2D1" presStyleIdx="3" presStyleCnt="4"/>
      <dgm:spPr/>
      <dgm:t>
        <a:bodyPr/>
        <a:lstStyle/>
        <a:p>
          <a:endParaRPr kumimoji="1" lang="ja-JP" altLang="en-US"/>
        </a:p>
      </dgm:t>
    </dgm:pt>
    <dgm:pt modelId="{309D9ED8-CBFA-46C3-A1E8-ADA500DD8E5A}" type="pres">
      <dgm:prSet presAssocID="{CCAC2C84-F3C4-47BD-9FE4-9456F9791EF5}" presName="child" presStyleLbl="alignAccFollowNode1" presStyleIdx="3" presStyleCnt="4">
        <dgm:presLayoutVars>
          <dgm:chMax val="0"/>
          <dgm:bulletEnabled val="1"/>
        </dgm:presLayoutVars>
      </dgm:prSet>
      <dgm:spPr/>
      <dgm:t>
        <a:bodyPr/>
        <a:lstStyle/>
        <a:p>
          <a:endParaRPr kumimoji="1" lang="ja-JP" altLang="en-US"/>
        </a:p>
      </dgm:t>
    </dgm:pt>
  </dgm:ptLst>
  <dgm:cxnLst>
    <dgm:cxn modelId="{DA606943-7564-49FB-990C-A54F46A47DED}" type="presOf" srcId="{29E9272E-5A46-46EB-B278-ECA0BAAFA247}" destId="{4F359113-1A24-4C66-841A-593E41D6FB81}" srcOrd="0" destOrd="0" presId="urn:microsoft.com/office/officeart/2005/8/layout/lProcess1"/>
    <dgm:cxn modelId="{D8BC7534-7440-4D92-9E08-6BB4E419FEBF}" type="presOf" srcId="{974B5648-22B8-4590-B76A-A91DD538D21B}" destId="{4AE87641-CEAA-4330-80C2-72A0F60F34C4}" srcOrd="0" destOrd="0" presId="urn:microsoft.com/office/officeart/2005/8/layout/lProcess1"/>
    <dgm:cxn modelId="{7ED66941-8D69-4021-A2C8-9257041DCB97}" srcId="{974B5648-22B8-4590-B76A-A91DD538D21B}" destId="{021F9982-B84B-49C6-A11C-9C576934DFEB}" srcOrd="1" destOrd="0" parTransId="{6FFEDCBC-5D7A-4165-BF4F-8FF753D267EE}" sibTransId="{DF80E6AA-BAAC-4FB1-8EAC-EDF4D46B8ABC}"/>
    <dgm:cxn modelId="{4B4E78E8-B037-4620-9B8F-1091A6411007}" type="presOf" srcId="{FF274B66-22FE-46EA-BA41-42A81ACF7305}" destId="{470977EE-1E8C-4EF2-87A6-225353B5F771}" srcOrd="0" destOrd="0" presId="urn:microsoft.com/office/officeart/2005/8/layout/lProcess1"/>
    <dgm:cxn modelId="{535F9E07-B187-41DD-958E-24B9D7318204}" type="presOf" srcId="{3B79FACC-89C4-4556-8E54-3C8828850A92}" destId="{B66A081F-7376-4B3E-A226-ABE06F850235}" srcOrd="0" destOrd="0" presId="urn:microsoft.com/office/officeart/2005/8/layout/lProcess1"/>
    <dgm:cxn modelId="{4E67F2C0-873E-4154-884E-B4AB7F45D663}" type="presOf" srcId="{98A2A965-FB1F-4CEF-ACAB-F72ADF574BCA}" destId="{B80C4697-1EA9-4CCB-8804-0D2390B27635}" srcOrd="0" destOrd="0" presId="urn:microsoft.com/office/officeart/2005/8/layout/lProcess1"/>
    <dgm:cxn modelId="{E0779982-AAB8-4C87-A0C6-5BF8A3DC7168}" type="presOf" srcId="{021F9982-B84B-49C6-A11C-9C576934DFEB}" destId="{09CD1D6A-CDDD-450C-9BE0-222B13B96080}" srcOrd="0" destOrd="0" presId="urn:microsoft.com/office/officeart/2005/8/layout/lProcess1"/>
    <dgm:cxn modelId="{4B7948E9-3C2C-4936-9334-CA2E19F8C121}" srcId="{021F9982-B84B-49C6-A11C-9C576934DFEB}" destId="{CCAC2C84-F3C4-47BD-9FE4-9456F9791EF5}" srcOrd="1" destOrd="0" parTransId="{DA13C3AB-E007-4266-96E1-28DB6302F812}" sibTransId="{65F91170-99A8-4D49-81D0-59536DBF4F43}"/>
    <dgm:cxn modelId="{C71C3D22-6DE4-426D-BD47-8A2A204C54AD}" type="presOf" srcId="{1FDECB90-4325-44BB-B2A9-2D8C5FD980B9}" destId="{EEB0DBF8-72E2-47B9-9A8A-2409B63B5569}" srcOrd="0" destOrd="0" presId="urn:microsoft.com/office/officeart/2005/8/layout/lProcess1"/>
    <dgm:cxn modelId="{4472D36A-63FF-4B6E-B5D9-F46893668664}" srcId="{021F9982-B84B-49C6-A11C-9C576934DFEB}" destId="{98A2A965-FB1F-4CEF-ACAB-F72ADF574BCA}" srcOrd="0" destOrd="0" parTransId="{CA90358D-5CC9-4C45-B2B3-FAA980194989}" sibTransId="{912382FB-57A3-4D26-B466-01D809128296}"/>
    <dgm:cxn modelId="{55E6886A-9AB1-4046-A5C1-1CB585759EB5}" type="presOf" srcId="{912382FB-57A3-4D26-B466-01D809128296}" destId="{2F9906B8-1905-40A1-83BE-36F5EA1C8C44}" srcOrd="0" destOrd="0" presId="urn:microsoft.com/office/officeart/2005/8/layout/lProcess1"/>
    <dgm:cxn modelId="{67A2E7C6-9DC1-4FA3-BEBB-A21EFA143AFF}" srcId="{1FDECB90-4325-44BB-B2A9-2D8C5FD980B9}" destId="{29E9272E-5A46-46EB-B278-ECA0BAAFA247}" srcOrd="1" destOrd="0" parTransId="{F4606C15-7BC0-46B3-8AA4-4CB51FCB1CAA}" sibTransId="{1CEE9A38-B352-4C73-B522-D70B29474A9C}"/>
    <dgm:cxn modelId="{339DDB7A-539A-48E9-9909-29DE7BBF24F0}" srcId="{974B5648-22B8-4590-B76A-A91DD538D21B}" destId="{1FDECB90-4325-44BB-B2A9-2D8C5FD980B9}" srcOrd="0" destOrd="0" parTransId="{1A6AEECA-B36B-4B98-A9D5-78CC43FC0022}" sibTransId="{34416A05-616C-488E-8FC0-6A42C328BFE3}"/>
    <dgm:cxn modelId="{2B95E8A1-E72D-4563-BCFD-DEBB7D78EF11}" type="presOf" srcId="{C5284352-35F4-4CD5-A504-EAF756AFB879}" destId="{9351B7CF-947B-4149-8418-D340452D3D5D}" srcOrd="0" destOrd="0" presId="urn:microsoft.com/office/officeart/2005/8/layout/lProcess1"/>
    <dgm:cxn modelId="{538863E1-E5B0-417B-A3C8-CB0E4A764CD5}" type="presOf" srcId="{CA90358D-5CC9-4C45-B2B3-FAA980194989}" destId="{9088F3B2-349C-471C-821F-98CC6F0B67B3}" srcOrd="0" destOrd="0" presId="urn:microsoft.com/office/officeart/2005/8/layout/lProcess1"/>
    <dgm:cxn modelId="{9C8244D6-FFE1-440E-B135-02DB47AC0776}" srcId="{1FDECB90-4325-44BB-B2A9-2D8C5FD980B9}" destId="{FF274B66-22FE-46EA-BA41-42A81ACF7305}" srcOrd="0" destOrd="0" parTransId="{3B79FACC-89C4-4556-8E54-3C8828850A92}" sibTransId="{C5284352-35F4-4CD5-A504-EAF756AFB879}"/>
    <dgm:cxn modelId="{D5278180-1681-4121-AC28-8870D12CA116}" type="presOf" srcId="{CCAC2C84-F3C4-47BD-9FE4-9456F9791EF5}" destId="{309D9ED8-CBFA-46C3-A1E8-ADA500DD8E5A}" srcOrd="0" destOrd="0" presId="urn:microsoft.com/office/officeart/2005/8/layout/lProcess1"/>
    <dgm:cxn modelId="{3F47B380-2C4B-4214-888A-CF869536A0E3}" type="presParOf" srcId="{4AE87641-CEAA-4330-80C2-72A0F60F34C4}" destId="{7A74D384-53BB-4F72-81D7-1F0A30065951}" srcOrd="0" destOrd="0" presId="urn:microsoft.com/office/officeart/2005/8/layout/lProcess1"/>
    <dgm:cxn modelId="{2F14E521-D512-4227-BA26-4F23B9054E6D}" type="presParOf" srcId="{7A74D384-53BB-4F72-81D7-1F0A30065951}" destId="{EEB0DBF8-72E2-47B9-9A8A-2409B63B5569}" srcOrd="0" destOrd="0" presId="urn:microsoft.com/office/officeart/2005/8/layout/lProcess1"/>
    <dgm:cxn modelId="{BA8FD23B-3D42-41DD-97F9-F4170763DBDE}" type="presParOf" srcId="{7A74D384-53BB-4F72-81D7-1F0A30065951}" destId="{B66A081F-7376-4B3E-A226-ABE06F850235}" srcOrd="1" destOrd="0" presId="urn:microsoft.com/office/officeart/2005/8/layout/lProcess1"/>
    <dgm:cxn modelId="{1388B3EA-D245-49F2-A462-CA8B8BDD6DE7}" type="presParOf" srcId="{7A74D384-53BB-4F72-81D7-1F0A30065951}" destId="{470977EE-1E8C-4EF2-87A6-225353B5F771}" srcOrd="2" destOrd="0" presId="urn:microsoft.com/office/officeart/2005/8/layout/lProcess1"/>
    <dgm:cxn modelId="{D72F46FC-59B5-470C-8FA9-EBB4A494AF1E}" type="presParOf" srcId="{7A74D384-53BB-4F72-81D7-1F0A30065951}" destId="{9351B7CF-947B-4149-8418-D340452D3D5D}" srcOrd="3" destOrd="0" presId="urn:microsoft.com/office/officeart/2005/8/layout/lProcess1"/>
    <dgm:cxn modelId="{F9F483A5-A51E-4AA0-8C5E-0B7D64B1B664}" type="presParOf" srcId="{7A74D384-53BB-4F72-81D7-1F0A30065951}" destId="{4F359113-1A24-4C66-841A-593E41D6FB81}" srcOrd="4" destOrd="0" presId="urn:microsoft.com/office/officeart/2005/8/layout/lProcess1"/>
    <dgm:cxn modelId="{21636AEF-2D5F-4AB2-A21D-BC572C973DCA}" type="presParOf" srcId="{4AE87641-CEAA-4330-80C2-72A0F60F34C4}" destId="{925D99EB-B804-4EA3-A576-F7A2DE3A303E}" srcOrd="1" destOrd="0" presId="urn:microsoft.com/office/officeart/2005/8/layout/lProcess1"/>
    <dgm:cxn modelId="{9F770201-C30B-4F68-9FFC-9C0947C9CDE8}" type="presParOf" srcId="{4AE87641-CEAA-4330-80C2-72A0F60F34C4}" destId="{5D3F7376-6388-42BD-A960-F37B4881956A}" srcOrd="2" destOrd="0" presId="urn:microsoft.com/office/officeart/2005/8/layout/lProcess1"/>
    <dgm:cxn modelId="{A2FCCD9E-2618-4147-8966-EB1B3DD282AA}" type="presParOf" srcId="{5D3F7376-6388-42BD-A960-F37B4881956A}" destId="{09CD1D6A-CDDD-450C-9BE0-222B13B96080}" srcOrd="0" destOrd="0" presId="urn:microsoft.com/office/officeart/2005/8/layout/lProcess1"/>
    <dgm:cxn modelId="{C48B269A-547C-46F3-8760-E28FFAF870CA}" type="presParOf" srcId="{5D3F7376-6388-42BD-A960-F37B4881956A}" destId="{9088F3B2-349C-471C-821F-98CC6F0B67B3}" srcOrd="1" destOrd="0" presId="urn:microsoft.com/office/officeart/2005/8/layout/lProcess1"/>
    <dgm:cxn modelId="{65AE4A20-5147-4E10-932C-3DEEDE571A9B}" type="presParOf" srcId="{5D3F7376-6388-42BD-A960-F37B4881956A}" destId="{B80C4697-1EA9-4CCB-8804-0D2390B27635}" srcOrd="2" destOrd="0" presId="urn:microsoft.com/office/officeart/2005/8/layout/lProcess1"/>
    <dgm:cxn modelId="{90E00636-DA5A-4736-B5BC-5085E3408EB5}" type="presParOf" srcId="{5D3F7376-6388-42BD-A960-F37B4881956A}" destId="{2F9906B8-1905-40A1-83BE-36F5EA1C8C44}" srcOrd="3" destOrd="0" presId="urn:microsoft.com/office/officeart/2005/8/layout/lProcess1"/>
    <dgm:cxn modelId="{5DF24382-6923-4C24-A4D9-3C3B86C63D6E}" type="presParOf" srcId="{5D3F7376-6388-42BD-A960-F37B4881956A}" destId="{309D9ED8-CBFA-46C3-A1E8-ADA500DD8E5A}" srcOrd="4" destOrd="0" presId="urn:microsoft.com/office/officeart/2005/8/layout/l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532DC5-31AA-4D49-BE11-F7D913E0F6C7}">
      <dsp:nvSpPr>
        <dsp:cNvPr id="0" name=""/>
        <dsp:cNvSpPr/>
      </dsp:nvSpPr>
      <dsp:spPr>
        <a:xfrm>
          <a:off x="0" y="1642"/>
          <a:ext cx="4369009" cy="61092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会員・非会員（臨床検査技師）</a:t>
          </a:r>
        </a:p>
      </dsp:txBody>
      <dsp:txXfrm>
        <a:off x="17893" y="19535"/>
        <a:ext cx="4333223" cy="575134"/>
      </dsp:txXfrm>
    </dsp:sp>
    <dsp:sp modelId="{378F8C14-5712-4F57-96CC-81061B81BABB}">
      <dsp:nvSpPr>
        <dsp:cNvPr id="0" name=""/>
        <dsp:cNvSpPr/>
      </dsp:nvSpPr>
      <dsp:spPr>
        <a:xfrm rot="5400000">
          <a:off x="2069956" y="627836"/>
          <a:ext cx="229095" cy="27491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kumimoji="1" lang="ja-JP" altLang="en-US" sz="1200" kern="1200">
            <a:latin typeface="Meiryo UI" panose="020B0604030504040204" pitchFamily="50" charset="-128"/>
            <a:ea typeface="Meiryo UI" panose="020B0604030504040204" pitchFamily="50" charset="-128"/>
          </a:endParaRPr>
        </a:p>
      </dsp:txBody>
      <dsp:txXfrm rot="-5400000">
        <a:off x="2102030" y="650745"/>
        <a:ext cx="164948" cy="160367"/>
      </dsp:txXfrm>
    </dsp:sp>
    <dsp:sp modelId="{E51BEEEE-7A9B-4970-809B-3D644FA6AC27}">
      <dsp:nvSpPr>
        <dsp:cNvPr id="0" name=""/>
        <dsp:cNvSpPr/>
      </dsp:nvSpPr>
      <dsp:spPr>
        <a:xfrm>
          <a:off x="0" y="918023"/>
          <a:ext cx="4369009" cy="61092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日臨技</a:t>
          </a:r>
          <a:r>
            <a:rPr kumimoji="1" lang="en-US" altLang="ja-JP" sz="1200" kern="1200" dirty="0">
              <a:latin typeface="Meiryo UI" panose="020B0604030504040204" pitchFamily="50" charset="-128"/>
              <a:ea typeface="Meiryo UI" panose="020B0604030504040204" pitchFamily="50" charset="-128"/>
            </a:rPr>
            <a:t>HP</a:t>
          </a:r>
          <a:r>
            <a:rPr kumimoji="1" lang="ja-JP" altLang="en-US" sz="1200" kern="1200" dirty="0">
              <a:latin typeface="Meiryo UI" panose="020B0604030504040204" pitchFamily="50" charset="-128"/>
              <a:ea typeface="Meiryo UI" panose="020B0604030504040204" pitchFamily="50" charset="-128"/>
            </a:rPr>
            <a:t>より受講申込</a:t>
          </a:r>
        </a:p>
      </dsp:txBody>
      <dsp:txXfrm>
        <a:off x="17893" y="935916"/>
        <a:ext cx="4333223" cy="575134"/>
      </dsp:txXfrm>
    </dsp:sp>
    <dsp:sp modelId="{809B7427-F78D-4CE3-A53B-1150AD7944D4}">
      <dsp:nvSpPr>
        <dsp:cNvPr id="0" name=""/>
        <dsp:cNvSpPr/>
      </dsp:nvSpPr>
      <dsp:spPr>
        <a:xfrm rot="5400000">
          <a:off x="2069956" y="1544217"/>
          <a:ext cx="229095" cy="27491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kumimoji="1" lang="ja-JP" altLang="en-US" sz="1200" kern="1200">
            <a:latin typeface="Meiryo UI" panose="020B0604030504040204" pitchFamily="50" charset="-128"/>
            <a:ea typeface="Meiryo UI" panose="020B0604030504040204" pitchFamily="50" charset="-128"/>
          </a:endParaRPr>
        </a:p>
      </dsp:txBody>
      <dsp:txXfrm rot="-5400000">
        <a:off x="2102030" y="1567126"/>
        <a:ext cx="164948" cy="160367"/>
      </dsp:txXfrm>
    </dsp:sp>
    <dsp:sp modelId="{E62BC68F-F0F4-4208-A3B0-023B93B64DD8}">
      <dsp:nvSpPr>
        <dsp:cNvPr id="0" name=""/>
        <dsp:cNvSpPr/>
      </dsp:nvSpPr>
      <dsp:spPr>
        <a:xfrm>
          <a:off x="0" y="1834404"/>
          <a:ext cx="4369009" cy="61092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カリキュラム動画（</a:t>
          </a:r>
          <a:r>
            <a:rPr kumimoji="1" lang="en-US" altLang="ja-JP" sz="1200" kern="1200" dirty="0">
              <a:latin typeface="Meiryo UI" panose="020B0604030504040204" pitchFamily="50" charset="-128"/>
              <a:ea typeface="Meiryo UI" panose="020B0604030504040204" pitchFamily="50" charset="-128"/>
            </a:rPr>
            <a:t>MP4</a:t>
          </a:r>
          <a:r>
            <a:rPr kumimoji="1" lang="ja-JP" altLang="en-US" sz="1200" kern="1200" dirty="0">
              <a:latin typeface="Meiryo UI" panose="020B0604030504040204" pitchFamily="50" charset="-128"/>
              <a:ea typeface="Meiryo UI" panose="020B0604030504040204" pitchFamily="50" charset="-128"/>
            </a:rPr>
            <a:t>）視聴・質問入力</a:t>
          </a:r>
        </a:p>
      </dsp:txBody>
      <dsp:txXfrm>
        <a:off x="17893" y="1852297"/>
        <a:ext cx="4333223" cy="575134"/>
      </dsp:txXfrm>
    </dsp:sp>
    <dsp:sp modelId="{F383837A-F602-4BCC-87CF-DD71DC57D67B}">
      <dsp:nvSpPr>
        <dsp:cNvPr id="0" name=""/>
        <dsp:cNvSpPr/>
      </dsp:nvSpPr>
      <dsp:spPr>
        <a:xfrm rot="5400000">
          <a:off x="2069956" y="2460598"/>
          <a:ext cx="229095" cy="27491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kumimoji="1" lang="ja-JP" altLang="en-US" sz="1200" kern="1200">
            <a:latin typeface="Meiryo UI" panose="020B0604030504040204" pitchFamily="50" charset="-128"/>
            <a:ea typeface="Meiryo UI" panose="020B0604030504040204" pitchFamily="50" charset="-128"/>
          </a:endParaRPr>
        </a:p>
      </dsp:txBody>
      <dsp:txXfrm rot="-5400000">
        <a:off x="2102030" y="2483507"/>
        <a:ext cx="164948" cy="160367"/>
      </dsp:txXfrm>
    </dsp:sp>
    <dsp:sp modelId="{6460ABE8-BDBB-4A55-A98C-B54B4C85CB74}">
      <dsp:nvSpPr>
        <dsp:cNvPr id="0" name=""/>
        <dsp:cNvSpPr/>
      </dsp:nvSpPr>
      <dsp:spPr>
        <a:xfrm>
          <a:off x="0" y="2750785"/>
          <a:ext cx="4369009" cy="61092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受講証明（自身の会員ページから印刷）</a:t>
          </a:r>
        </a:p>
      </dsp:txBody>
      <dsp:txXfrm>
        <a:off x="17893" y="2768678"/>
        <a:ext cx="4333223" cy="5751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0DBF8-72E2-47B9-9A8A-2409B63B5569}">
      <dsp:nvSpPr>
        <dsp:cNvPr id="0" name=""/>
        <dsp:cNvSpPr/>
      </dsp:nvSpPr>
      <dsp:spPr>
        <a:xfrm>
          <a:off x="495148" y="1094"/>
          <a:ext cx="2549193" cy="63729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自施設において指導を受ける者</a:t>
          </a:r>
        </a:p>
      </dsp:txBody>
      <dsp:txXfrm>
        <a:off x="513814" y="19760"/>
        <a:ext cx="2511861" cy="599966"/>
      </dsp:txXfrm>
    </dsp:sp>
    <dsp:sp modelId="{B66A081F-7376-4B3E-A226-ABE06F850235}">
      <dsp:nvSpPr>
        <dsp:cNvPr id="0" name=""/>
        <dsp:cNvSpPr/>
      </dsp:nvSpPr>
      <dsp:spPr>
        <a:xfrm rot="5400000">
          <a:off x="1713981" y="694156"/>
          <a:ext cx="111527" cy="111527"/>
        </a:xfrm>
        <a:prstGeom prst="rightArrow">
          <a:avLst>
            <a:gd name="adj1" fmla="val 667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0977EE-1E8C-4EF2-87A6-225353B5F771}">
      <dsp:nvSpPr>
        <dsp:cNvPr id="0" name=""/>
        <dsp:cNvSpPr/>
      </dsp:nvSpPr>
      <dsp:spPr>
        <a:xfrm>
          <a:off x="495148" y="861447"/>
          <a:ext cx="2549193" cy="637298"/>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検体採取実施者からの</a:t>
          </a:r>
          <a:r>
            <a:rPr kumimoji="1" lang="en-US" altLang="ja-JP" sz="1200" kern="1200" dirty="0">
              <a:latin typeface="Meiryo UI" panose="020B0604030504040204" pitchFamily="50" charset="-128"/>
              <a:ea typeface="Meiryo UI" panose="020B0604030504040204" pitchFamily="50" charset="-128"/>
            </a:rPr>
            <a:t>OJT</a:t>
          </a:r>
          <a:endParaRPr kumimoji="1" lang="ja-JP" altLang="en-US" sz="1200" kern="1200" dirty="0">
            <a:latin typeface="Meiryo UI" panose="020B0604030504040204" pitchFamily="50" charset="-128"/>
            <a:ea typeface="Meiryo UI" panose="020B0604030504040204" pitchFamily="50" charset="-128"/>
          </a:endParaRPr>
        </a:p>
      </dsp:txBody>
      <dsp:txXfrm>
        <a:off x="513814" y="880113"/>
        <a:ext cx="2511861" cy="599966"/>
      </dsp:txXfrm>
    </dsp:sp>
    <dsp:sp modelId="{9351B7CF-947B-4149-8418-D340452D3D5D}">
      <dsp:nvSpPr>
        <dsp:cNvPr id="0" name=""/>
        <dsp:cNvSpPr/>
      </dsp:nvSpPr>
      <dsp:spPr>
        <a:xfrm rot="5400000">
          <a:off x="1713981" y="1554509"/>
          <a:ext cx="111527" cy="111527"/>
        </a:xfrm>
        <a:prstGeom prst="rightArrow">
          <a:avLst>
            <a:gd name="adj1" fmla="val 667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359113-1A24-4C66-841A-593E41D6FB81}">
      <dsp:nvSpPr>
        <dsp:cNvPr id="0" name=""/>
        <dsp:cNvSpPr/>
      </dsp:nvSpPr>
      <dsp:spPr>
        <a:xfrm>
          <a:off x="495148" y="1721800"/>
          <a:ext cx="2549193" cy="637298"/>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自施設長からの証明</a:t>
          </a:r>
        </a:p>
      </dsp:txBody>
      <dsp:txXfrm>
        <a:off x="513814" y="1740466"/>
        <a:ext cx="2511861" cy="599966"/>
      </dsp:txXfrm>
    </dsp:sp>
    <dsp:sp modelId="{09CD1D6A-CDDD-450C-9BE0-222B13B96080}">
      <dsp:nvSpPr>
        <dsp:cNvPr id="0" name=""/>
        <dsp:cNvSpPr/>
      </dsp:nvSpPr>
      <dsp:spPr>
        <a:xfrm>
          <a:off x="3401229" y="1094"/>
          <a:ext cx="2549193" cy="63729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自施設において実技指導を受けることができない者</a:t>
          </a:r>
        </a:p>
      </dsp:txBody>
      <dsp:txXfrm>
        <a:off x="3419895" y="19760"/>
        <a:ext cx="2511861" cy="599966"/>
      </dsp:txXfrm>
    </dsp:sp>
    <dsp:sp modelId="{9088F3B2-349C-471C-821F-98CC6F0B67B3}">
      <dsp:nvSpPr>
        <dsp:cNvPr id="0" name=""/>
        <dsp:cNvSpPr/>
      </dsp:nvSpPr>
      <dsp:spPr>
        <a:xfrm rot="5400000">
          <a:off x="4620062" y="694156"/>
          <a:ext cx="111527" cy="111527"/>
        </a:xfrm>
        <a:prstGeom prst="rightArrow">
          <a:avLst>
            <a:gd name="adj1" fmla="val 667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0C4697-1EA9-4CCB-8804-0D2390B27635}">
      <dsp:nvSpPr>
        <dsp:cNvPr id="0" name=""/>
        <dsp:cNvSpPr/>
      </dsp:nvSpPr>
      <dsp:spPr>
        <a:xfrm>
          <a:off x="3401229" y="861447"/>
          <a:ext cx="2549193" cy="637298"/>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検体採取実施者からの</a:t>
          </a:r>
          <a:r>
            <a:rPr kumimoji="1" lang="en-US" altLang="ja-JP" sz="1200" kern="1200" dirty="0">
              <a:latin typeface="Meiryo UI" panose="020B0604030504040204" pitchFamily="50" charset="-128"/>
              <a:ea typeface="Meiryo UI" panose="020B0604030504040204" pitchFamily="50" charset="-128"/>
            </a:rPr>
            <a:t>OJT</a:t>
          </a:r>
          <a:endParaRPr kumimoji="1" lang="ja-JP" altLang="en-US" sz="1200" kern="1200" dirty="0">
            <a:latin typeface="Meiryo UI" panose="020B0604030504040204" pitchFamily="50" charset="-128"/>
            <a:ea typeface="Meiryo UI" panose="020B0604030504040204" pitchFamily="50" charset="-128"/>
          </a:endParaRPr>
        </a:p>
      </dsp:txBody>
      <dsp:txXfrm>
        <a:off x="3419895" y="880113"/>
        <a:ext cx="2511861" cy="599966"/>
      </dsp:txXfrm>
    </dsp:sp>
    <dsp:sp modelId="{2F9906B8-1905-40A1-83BE-36F5EA1C8C44}">
      <dsp:nvSpPr>
        <dsp:cNvPr id="0" name=""/>
        <dsp:cNvSpPr/>
      </dsp:nvSpPr>
      <dsp:spPr>
        <a:xfrm rot="5400000">
          <a:off x="4620062" y="1554509"/>
          <a:ext cx="111527" cy="111527"/>
        </a:xfrm>
        <a:prstGeom prst="rightArrow">
          <a:avLst>
            <a:gd name="adj1" fmla="val 667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9D9ED8-CBFA-46C3-A1E8-ADA500DD8E5A}">
      <dsp:nvSpPr>
        <dsp:cNvPr id="0" name=""/>
        <dsp:cNvSpPr/>
      </dsp:nvSpPr>
      <dsp:spPr>
        <a:xfrm>
          <a:off x="3401229" y="1721800"/>
          <a:ext cx="2549193" cy="637298"/>
        </a:xfrm>
        <a:prstGeom prst="roundRect">
          <a:avLst>
            <a:gd name="adj" fmla="val 10000"/>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都道府県</a:t>
          </a:r>
          <a:r>
            <a:rPr kumimoji="1" lang="ja-JP" altLang="en-US" sz="1200" kern="1200" dirty="0" smtClean="0">
              <a:latin typeface="Meiryo UI" panose="020B0604030504040204" pitchFamily="50" charset="-128"/>
              <a:ea typeface="Meiryo UI" panose="020B0604030504040204" pitchFamily="50" charset="-128"/>
            </a:rPr>
            <a:t>等よる</a:t>
          </a:r>
          <a:r>
            <a:rPr kumimoji="1" lang="ja-JP" altLang="en-US" sz="1200" kern="1200" dirty="0">
              <a:latin typeface="Meiryo UI" panose="020B0604030504040204" pitchFamily="50" charset="-128"/>
              <a:ea typeface="Meiryo UI" panose="020B0604030504040204" pitchFamily="50" charset="-128"/>
            </a:rPr>
            <a:t>証明</a:t>
          </a:r>
        </a:p>
      </dsp:txBody>
      <dsp:txXfrm>
        <a:off x="3419895" y="1740466"/>
        <a:ext cx="2511861" cy="599966"/>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3461715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407188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710653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556626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307107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1572984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99504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32080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2309714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423240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A141F4-D4A1-4B55-A631-55C16628757D}" type="datetimeFigureOut">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3522084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3A141F4-D4A1-4B55-A631-55C16628757D}" type="datetimeFigureOut">
              <a:rPr kumimoji="1" lang="ja-JP" altLang="en-US" smtClean="0"/>
              <a:t>2020/6/3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8F1788-87D4-4225-BF81-3B87CE873903}" type="slidenum">
              <a:rPr kumimoji="1" lang="ja-JP" altLang="en-US" smtClean="0"/>
              <a:t>‹#›</a:t>
            </a:fld>
            <a:endParaRPr kumimoji="1" lang="ja-JP" altLang="en-US"/>
          </a:p>
        </p:txBody>
      </p:sp>
    </p:spTree>
    <p:extLst>
      <p:ext uri="{BB962C8B-B14F-4D97-AF65-F5344CB8AC3E}">
        <p14:creationId xmlns:p14="http://schemas.microsoft.com/office/powerpoint/2010/main" val="1285842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xmlns="" id="{C4324206-6757-4117-AA99-01FCDFE2EE9B}"/>
              </a:ext>
            </a:extLst>
          </p:cNvPr>
          <p:cNvSpPr txBox="1"/>
          <p:nvPr/>
        </p:nvSpPr>
        <p:spPr>
          <a:xfrm>
            <a:off x="286005" y="194859"/>
            <a:ext cx="6234058"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臨床検査技師による新型コロナウイルスにおける鼻腔咽頭等からの検体採取の実技研修フロー</a:t>
            </a:r>
          </a:p>
        </p:txBody>
      </p:sp>
      <p:sp>
        <p:nvSpPr>
          <p:cNvPr id="14" name="テキスト ボックス 13">
            <a:extLst>
              <a:ext uri="{FF2B5EF4-FFF2-40B4-BE49-F238E27FC236}">
                <a16:creationId xmlns:a16="http://schemas.microsoft.com/office/drawing/2014/main" xmlns="" id="{824FF903-E3A4-4900-8A53-B8B853F683A0}"/>
              </a:ext>
            </a:extLst>
          </p:cNvPr>
          <p:cNvSpPr txBox="1"/>
          <p:nvPr/>
        </p:nvSpPr>
        <p:spPr>
          <a:xfrm>
            <a:off x="1631873" y="745465"/>
            <a:ext cx="3594254"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日臨技主催　検体採取の基礎研修（オンライン研修）</a:t>
            </a:r>
          </a:p>
        </p:txBody>
      </p:sp>
      <p:graphicFrame>
        <p:nvGraphicFramePr>
          <p:cNvPr id="15" name="図表 14">
            <a:extLst>
              <a:ext uri="{FF2B5EF4-FFF2-40B4-BE49-F238E27FC236}">
                <a16:creationId xmlns:a16="http://schemas.microsoft.com/office/drawing/2014/main" xmlns="" id="{0B7BA07E-B5E4-475C-9F43-1ED4B9A9D447}"/>
              </a:ext>
            </a:extLst>
          </p:cNvPr>
          <p:cNvGraphicFramePr/>
          <p:nvPr>
            <p:extLst>
              <p:ext uri="{D42A27DB-BD31-4B8C-83A1-F6EECF244321}">
                <p14:modId xmlns:p14="http://schemas.microsoft.com/office/powerpoint/2010/main" val="1951666419"/>
              </p:ext>
            </p:extLst>
          </p:nvPr>
        </p:nvGraphicFramePr>
        <p:xfrm>
          <a:off x="1296295" y="1238036"/>
          <a:ext cx="4369009" cy="3363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テキスト ボックス 16">
            <a:extLst>
              <a:ext uri="{FF2B5EF4-FFF2-40B4-BE49-F238E27FC236}">
                <a16:creationId xmlns:a16="http://schemas.microsoft.com/office/drawing/2014/main" xmlns="" id="{9317374D-3CBE-4CAD-9F15-8441B18B87DC}"/>
              </a:ext>
            </a:extLst>
          </p:cNvPr>
          <p:cNvSpPr txBox="1"/>
          <p:nvPr/>
        </p:nvSpPr>
        <p:spPr>
          <a:xfrm>
            <a:off x="2251121" y="5304614"/>
            <a:ext cx="2380509"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都道府県技師会主催　実技研修</a:t>
            </a:r>
          </a:p>
        </p:txBody>
      </p:sp>
      <p:graphicFrame>
        <p:nvGraphicFramePr>
          <p:cNvPr id="18" name="図表 17">
            <a:extLst>
              <a:ext uri="{FF2B5EF4-FFF2-40B4-BE49-F238E27FC236}">
                <a16:creationId xmlns:a16="http://schemas.microsoft.com/office/drawing/2014/main" xmlns="" id="{7490C969-C6F0-4B7A-9CF5-DB8FF21DEC96}"/>
              </a:ext>
            </a:extLst>
          </p:cNvPr>
          <p:cNvGraphicFramePr/>
          <p:nvPr>
            <p:extLst>
              <p:ext uri="{D42A27DB-BD31-4B8C-83A1-F6EECF244321}">
                <p14:modId xmlns:p14="http://schemas.microsoft.com/office/powerpoint/2010/main" val="2807539583"/>
              </p:ext>
            </p:extLst>
          </p:nvPr>
        </p:nvGraphicFramePr>
        <p:xfrm>
          <a:off x="218589" y="6999315"/>
          <a:ext cx="6445571" cy="23601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9" name="四角形: 角を丸くする 18">
            <a:extLst>
              <a:ext uri="{FF2B5EF4-FFF2-40B4-BE49-F238E27FC236}">
                <a16:creationId xmlns:a16="http://schemas.microsoft.com/office/drawing/2014/main" xmlns="" id="{E86D988C-86A1-4797-9BD4-4AF9ADA44FF2}"/>
              </a:ext>
            </a:extLst>
          </p:cNvPr>
          <p:cNvSpPr/>
          <p:nvPr/>
        </p:nvSpPr>
        <p:spPr>
          <a:xfrm>
            <a:off x="720233" y="5896873"/>
            <a:ext cx="5541419" cy="4162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検体採取の基礎研修　修了者</a:t>
            </a:r>
          </a:p>
        </p:txBody>
      </p:sp>
      <p:sp>
        <p:nvSpPr>
          <p:cNvPr id="20" name="矢印: 右 19">
            <a:extLst>
              <a:ext uri="{FF2B5EF4-FFF2-40B4-BE49-F238E27FC236}">
                <a16:creationId xmlns:a16="http://schemas.microsoft.com/office/drawing/2014/main" xmlns="" id="{D216E6F4-D0E6-47E4-925D-73F5D7CA47B5}"/>
              </a:ext>
            </a:extLst>
          </p:cNvPr>
          <p:cNvSpPr/>
          <p:nvPr/>
        </p:nvSpPr>
        <p:spPr>
          <a:xfrm rot="5400000">
            <a:off x="1535924" y="6496859"/>
            <a:ext cx="396064" cy="318726"/>
          </a:xfrm>
          <a:prstGeom prst="rightArrow">
            <a:avLst>
              <a:gd name="adj1" fmla="val 667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21" name="矢印: 右 20">
            <a:extLst>
              <a:ext uri="{FF2B5EF4-FFF2-40B4-BE49-F238E27FC236}">
                <a16:creationId xmlns:a16="http://schemas.microsoft.com/office/drawing/2014/main" xmlns="" id="{A12C1362-E24C-4F59-A5B7-0CCAB0ACA832}"/>
              </a:ext>
            </a:extLst>
          </p:cNvPr>
          <p:cNvSpPr/>
          <p:nvPr/>
        </p:nvSpPr>
        <p:spPr>
          <a:xfrm rot="5400000">
            <a:off x="5085375" y="6552802"/>
            <a:ext cx="396064" cy="318726"/>
          </a:xfrm>
          <a:prstGeom prst="rightArrow">
            <a:avLst>
              <a:gd name="adj1" fmla="val 667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40018442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4F6F0F4FCC76349AEC91B8DAED62FA3" ma:contentTypeVersion="10" ma:contentTypeDescription="新しいドキュメントを作成します。" ma:contentTypeScope="" ma:versionID="7f25a79196ae590df46483cca1b5a0e3">
  <xsd:schema xmlns:xsd="http://www.w3.org/2001/XMLSchema" xmlns:xs="http://www.w3.org/2001/XMLSchema" xmlns:p="http://schemas.microsoft.com/office/2006/metadata/properties" xmlns:ns3="d93da06b-9caa-42c2-a1bf-34bcf3ba034d" targetNamespace="http://schemas.microsoft.com/office/2006/metadata/properties" ma:root="true" ma:fieldsID="29a3404df5da12635213b865448cf25a" ns3:_="">
    <xsd:import namespace="d93da06b-9caa-42c2-a1bf-34bcf3ba034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da06b-9caa-42c2-a1bf-34bcf3ba03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4A6E67-8EA5-4118-B8F5-82F18F787E4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22AA983-8A84-4332-B9CA-30E41D057B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3da06b-9caa-42c2-a1bf-34bcf3ba03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CC5218-00D2-40D6-842B-6FB3F117AB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135</TotalTime>
  <Words>103</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智行</dc:creator>
  <cp:lastModifiedBy>篠崎 隆男 TS.</cp:lastModifiedBy>
  <cp:revision>5</cp:revision>
  <dcterms:created xsi:type="dcterms:W3CDTF">2020-05-26T05:54:35Z</dcterms:created>
  <dcterms:modified xsi:type="dcterms:W3CDTF">2020-06-03T02:17:55Z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0x01010074F6F0F4FCC76349AEC91B8DAED62FA3</vt:lpwstr>
  </property>
</Properties>
</file>